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jpeg>
</file>

<file path=ppt/media/image11.jpe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4/15/2018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810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4/15/2018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365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4/15/2018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0110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4/15/2018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902295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4/15/2018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6886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4/15/2018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6903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4/15/2018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1320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4/15/2018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9990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4/15/2018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9141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4/15/2018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03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4/15/2018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175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4/15/2018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178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4/15/2018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582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4/15/2018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514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4/15/2018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443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4/15/2018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671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4/15/2018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813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4/15/2018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5237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F545EE-AE63-499A-B6F0-0237F1417F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/>
              <a:t>Raspberry</a:t>
            </a:r>
            <a:r>
              <a:rPr lang="nl-NL" dirty="0"/>
              <a:t> Pi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BA1826A-306D-480C-AD06-6210AA7585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Lorenz Fleerackers &amp; Robbert Van Hove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044230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D0E102EE-CF53-4C18-AFFA-345D536D82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Wat gaan we nu doen vandaag?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851302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7D6B23-5DBA-474C-A0DC-BED96BF72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Stap 1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5FAD4A3-436B-4865-99C3-0F2C0C3A5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Pi aansluiten</a:t>
            </a:r>
          </a:p>
          <a:p>
            <a:endParaRPr lang="nl-NL" dirty="0"/>
          </a:p>
          <a:p>
            <a:r>
              <a:rPr lang="nl-NL" dirty="0"/>
              <a:t>Beschikbaar maken op je laptop</a:t>
            </a:r>
          </a:p>
          <a:p>
            <a:endParaRPr lang="nl-NL" dirty="0"/>
          </a:p>
          <a:p>
            <a:r>
              <a:rPr lang="nl-NL" dirty="0"/>
              <a:t>Pi internet toegang geven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414177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2645B5-CADE-4406-9C48-26724D4F3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Stap 2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E0ABE2B-812F-4B05-B4C9-A12132D8DE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nl-NL" dirty="0"/>
          </a:p>
          <a:p>
            <a:r>
              <a:rPr lang="nl-NL" dirty="0"/>
              <a:t>Een lichtje laten flikkeren (samen)</a:t>
            </a:r>
          </a:p>
          <a:p>
            <a:endParaRPr lang="nl-NL" dirty="0"/>
          </a:p>
          <a:p>
            <a:endParaRPr lang="nl-NL" dirty="0"/>
          </a:p>
          <a:p>
            <a:r>
              <a:rPr lang="nl-NL" dirty="0"/>
              <a:t>Een loop lichtje maken (zelf)</a:t>
            </a:r>
          </a:p>
        </p:txBody>
      </p:sp>
    </p:spTree>
    <p:extLst>
      <p:ext uri="{BB962C8B-B14F-4D97-AF65-F5344CB8AC3E}">
        <p14:creationId xmlns:p14="http://schemas.microsoft.com/office/powerpoint/2010/main" val="31291632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86AA0A-E7FE-4CCC-9C52-5B52B285C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Stap 3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8EB7C25-28BF-4F6B-9451-FFD030486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Een lichtje besturen via de browser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8679450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70F76A-D497-4EE2-AA28-B7F7EA95A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Laten we er aan beginnen!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53F8259-B01E-4B2E-A44F-3AEE8B8841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Heb je vragen? Aarzel niet om ze te stellen!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389968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BC935-1DBB-40F1-A137-EFC1F3F36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Inhoudsopgave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4BFDC70-13FE-4D81-8E0B-032C87F6D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Wat is </a:t>
            </a:r>
            <a:r>
              <a:rPr lang="nl-NL" dirty="0" err="1"/>
              <a:t>Raspberry</a:t>
            </a:r>
            <a:r>
              <a:rPr lang="nl-NL" dirty="0"/>
              <a:t> Pi?</a:t>
            </a:r>
          </a:p>
          <a:p>
            <a:endParaRPr lang="nl-NL" dirty="0"/>
          </a:p>
          <a:p>
            <a:r>
              <a:rPr lang="nl-NL" dirty="0"/>
              <a:t>De nieuwste </a:t>
            </a:r>
            <a:r>
              <a:rPr lang="nl-NL" dirty="0" err="1"/>
              <a:t>PI’s</a:t>
            </a:r>
            <a:endParaRPr lang="nl-NL" dirty="0"/>
          </a:p>
          <a:p>
            <a:endParaRPr lang="nl-NL" dirty="0"/>
          </a:p>
          <a:p>
            <a:r>
              <a:rPr lang="nl-NL" dirty="0"/>
              <a:t>Bestaande projecten</a:t>
            </a:r>
          </a:p>
          <a:p>
            <a:endParaRPr lang="nl-NL" dirty="0"/>
          </a:p>
          <a:p>
            <a:r>
              <a:rPr lang="nl-NL" dirty="0"/>
              <a:t>Wat gaan wij vandaag doen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31688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1AA2F9-A330-46FC-8583-2B70A6B67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Wat is een </a:t>
            </a:r>
            <a:r>
              <a:rPr lang="nl-NL" dirty="0" err="1"/>
              <a:t>Raspberry</a:t>
            </a:r>
            <a:r>
              <a:rPr lang="nl-NL" dirty="0"/>
              <a:t> Pi?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A28A613-DC95-4272-96D1-EEA972E29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Singleboardcomputer</a:t>
            </a:r>
          </a:p>
          <a:p>
            <a:endParaRPr lang="nl-BE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Printplaat met</a:t>
            </a:r>
          </a:p>
          <a:p>
            <a:pPr lvl="1"/>
            <a:r>
              <a:rPr lang="nl-BE" dirty="0"/>
              <a:t>elektronische componenten</a:t>
            </a:r>
          </a:p>
          <a:p>
            <a:pPr lvl="1"/>
            <a:r>
              <a:rPr lang="nl-BE" dirty="0"/>
              <a:t>Connectoren</a:t>
            </a:r>
            <a:endParaRPr lang="nl-NL" dirty="0"/>
          </a:p>
          <a:p>
            <a:endParaRPr lang="nl-NL" dirty="0"/>
          </a:p>
          <a:p>
            <a:r>
              <a:rPr lang="nl-NL" dirty="0"/>
              <a:t>Educatieve doeleinden</a:t>
            </a:r>
          </a:p>
        </p:txBody>
      </p:sp>
    </p:spTree>
    <p:extLst>
      <p:ext uri="{BB962C8B-B14F-4D97-AF65-F5344CB8AC3E}">
        <p14:creationId xmlns:p14="http://schemas.microsoft.com/office/powerpoint/2010/main" val="2975221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829351-B4A9-4780-BC97-53A3C37D7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Raspberry</a:t>
            </a:r>
            <a:r>
              <a:rPr lang="nl-NL" dirty="0"/>
              <a:t> PI 3</a:t>
            </a:r>
            <a:endParaRPr lang="nl-BE" dirty="0"/>
          </a:p>
        </p:txBody>
      </p:sp>
      <p:pic>
        <p:nvPicPr>
          <p:cNvPr id="1032" name="Picture 8" descr="Afbeeldingsresultaat voor raspberry pi">
            <a:extLst>
              <a:ext uri="{FF2B5EF4-FFF2-40B4-BE49-F238E27FC236}">
                <a16:creationId xmlns:a16="http://schemas.microsoft.com/office/drawing/2014/main" id="{5367D94B-9EC1-4486-83D2-6F6748A8AE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9384" y="1777844"/>
            <a:ext cx="7715733" cy="4988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6435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044980-642B-4C0E-8A3C-E1410835F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Raspberry</a:t>
            </a:r>
            <a:r>
              <a:rPr lang="nl-NL" dirty="0"/>
              <a:t> Pi Zero W</a:t>
            </a:r>
            <a:endParaRPr lang="nl-BE" dirty="0"/>
          </a:p>
        </p:txBody>
      </p:sp>
      <p:pic>
        <p:nvPicPr>
          <p:cNvPr id="2050" name="Picture 2" descr="Afbeeldingsresultaat voor raspberry pi zero w">
            <a:extLst>
              <a:ext uri="{FF2B5EF4-FFF2-40B4-BE49-F238E27FC236}">
                <a16:creationId xmlns:a16="http://schemas.microsoft.com/office/drawing/2014/main" id="{CED73D2C-869F-4306-A841-896CA863DD6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4227" y="2336800"/>
            <a:ext cx="7187521" cy="3598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3488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042B52-C67A-4F28-8F83-0C04C3DDA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Zelfrijdend autootje</a:t>
            </a:r>
            <a:endParaRPr lang="nl-BE" dirty="0"/>
          </a:p>
        </p:txBody>
      </p:sp>
      <p:pic>
        <p:nvPicPr>
          <p:cNvPr id="4" name="Picture 2" descr="https://scontent-bru2-1.xx.fbcdn.net/v/t35.0-12/18697900_1420166171406657_129206265_o.jpg?oh=76a719b1a42411687722afcb31c84e18&amp;oe=592675F1">
            <a:extLst>
              <a:ext uri="{FF2B5EF4-FFF2-40B4-BE49-F238E27FC236}">
                <a16:creationId xmlns:a16="http://schemas.microsoft.com/office/drawing/2014/main" id="{C9792A91-3A6B-4B42-8131-815871B3A6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26" y="2034424"/>
            <a:ext cx="4609578" cy="2592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ttps://scontent-bru2-1.xx.fbcdn.net/v/t35.0-12/18641863_1420166251406649_1631414939_o.jpg?oh=6b85ce57e03f2960d8b70b7cc1929774&amp;oe=59276B16">
            <a:extLst>
              <a:ext uri="{FF2B5EF4-FFF2-40B4-BE49-F238E27FC236}">
                <a16:creationId xmlns:a16="http://schemas.microsoft.com/office/drawing/2014/main" id="{FCBC8BE5-598E-4D1A-9EB5-11C96FFF4B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4604" y="2034425"/>
            <a:ext cx="4609578" cy="2592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https://scontent-bru2-1.xx.fbcdn.net/v/t34.0-12/18643788_1420166224739985_649560874_n.jpg?oh=54e241f912229e16f95b24b7192d9f18&amp;oe=59276864">
            <a:extLst>
              <a:ext uri="{FF2B5EF4-FFF2-40B4-BE49-F238E27FC236}">
                <a16:creationId xmlns:a16="http://schemas.microsoft.com/office/drawing/2014/main" id="{8EBA0757-D9FC-4235-9073-736574326B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432933" y="3768329"/>
            <a:ext cx="2208813" cy="3926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5341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18A261-18F2-4BDC-ADD4-4083183C1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Apache2 webserver + met </a:t>
            </a:r>
            <a:r>
              <a:rPr lang="nl-NL" dirty="0" err="1"/>
              <a:t>noip</a:t>
            </a:r>
            <a:endParaRPr lang="nl-BE" dirty="0"/>
          </a:p>
        </p:txBody>
      </p:sp>
      <p:pic>
        <p:nvPicPr>
          <p:cNvPr id="4" name="Tijdelijke aanduiding voor inhoud 3">
            <a:extLst>
              <a:ext uri="{FF2B5EF4-FFF2-40B4-BE49-F238E27FC236}">
                <a16:creationId xmlns:a16="http://schemas.microsoft.com/office/drawing/2014/main" id="{1468A771-D993-4723-AEF3-20032D7B55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4014" y="2199032"/>
            <a:ext cx="7186473" cy="1346038"/>
          </a:xfrm>
          <a:prstGeom prst="rect">
            <a:avLst/>
          </a:prstGeom>
        </p:spPr>
      </p:pic>
      <p:pic>
        <p:nvPicPr>
          <p:cNvPr id="5" name="Afbeelding 4" descr="https://scontent-bru2-1.xx.fbcdn.net/v/t34.0-12/23548217_1611023492320923_1918129708_n.jpg?oh=782dc7c845b6f4fc17dfab8442bbbffc&amp;oe=5A0B5E98">
            <a:extLst>
              <a:ext uri="{FF2B5EF4-FFF2-40B4-BE49-F238E27FC236}">
                <a16:creationId xmlns:a16="http://schemas.microsoft.com/office/drawing/2014/main" id="{8061E117-9457-4BD7-9210-13D5F4FAAB2A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57" b="26199"/>
          <a:stretch/>
        </p:blipFill>
        <p:spPr bwMode="auto">
          <a:xfrm>
            <a:off x="5274365" y="3515089"/>
            <a:ext cx="4546347" cy="328294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074" name="Picture 2" descr="Afbeeldingsresultaat voor apache2">
            <a:extLst>
              <a:ext uri="{FF2B5EF4-FFF2-40B4-BE49-F238E27FC236}">
                <a16:creationId xmlns:a16="http://schemas.microsoft.com/office/drawing/2014/main" id="{FB1D2CA9-8D53-4E60-98DB-1D3066CC2B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789" y="3515089"/>
            <a:ext cx="4120576" cy="3282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6870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0EBBCA-7582-46F2-8181-EE8985EBB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Pi-powered laptop</a:t>
            </a:r>
            <a:endParaRPr lang="nl-BE" dirty="0"/>
          </a:p>
        </p:txBody>
      </p:sp>
      <p:pic>
        <p:nvPicPr>
          <p:cNvPr id="4102" name="Picture 6" descr="pi-top open">
            <a:extLst>
              <a:ext uri="{FF2B5EF4-FFF2-40B4-BE49-F238E27FC236}">
                <a16:creationId xmlns:a16="http://schemas.microsoft.com/office/drawing/2014/main" id="{843AD175-12BE-456D-B326-EFA9D96C53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1557" y="1178664"/>
            <a:ext cx="7291111" cy="5679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7271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DAADFB-7DAD-4E1E-9CBE-BE6D8FAD4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Build</a:t>
            </a:r>
            <a:r>
              <a:rPr lang="nl-BE" dirty="0"/>
              <a:t> a </a:t>
            </a:r>
            <a:r>
              <a:rPr lang="nl-BE" dirty="0" err="1"/>
              <a:t>miniature</a:t>
            </a:r>
            <a:r>
              <a:rPr lang="nl-BE" dirty="0"/>
              <a:t> camcorder</a:t>
            </a:r>
          </a:p>
        </p:txBody>
      </p:sp>
      <p:pic>
        <p:nvPicPr>
          <p:cNvPr id="5122" name="Picture 2" descr="http://cdn1.itpro.co.uk/sites/itpro/files/styles/insert_main_image/public/2017/07/picorder-500x336.jpg?itok=HAQAc-2F">
            <a:extLst>
              <a:ext uri="{FF2B5EF4-FFF2-40B4-BE49-F238E27FC236}">
                <a16:creationId xmlns:a16="http://schemas.microsoft.com/office/drawing/2014/main" id="{FA9F5ADB-B732-4298-95F2-55D2C3ACBEF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785" y="2448679"/>
            <a:ext cx="5096647" cy="3422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535089"/>
      </p:ext>
    </p:extLst>
  </p:cSld>
  <p:clrMapOvr>
    <a:masterClrMapping/>
  </p:clrMapOvr>
</p:sld>
</file>

<file path=ppt/theme/theme1.xml><?xml version="1.0" encoding="utf-8"?>
<a:theme xmlns:a="http://schemas.openxmlformats.org/drawingml/2006/main" name="Berlijn">
  <a:themeElements>
    <a:clrScheme name="Berlijn">
      <a:dk1>
        <a:sysClr val="windowText" lastClr="000000"/>
      </a:dk1>
      <a:lt1>
        <a:sysClr val="window" lastClr="FFFFFF"/>
      </a:lt1>
      <a:dk2>
        <a:srgbClr val="6A9C41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54D289"/>
      </a:accent5>
      <a:accent6>
        <a:srgbClr val="6AD8CB"/>
      </a:accent6>
      <a:hlink>
        <a:srgbClr val="CAFB50"/>
      </a:hlink>
      <a:folHlink>
        <a:srgbClr val="DEFF8B"/>
      </a:folHlink>
    </a:clrScheme>
    <a:fontScheme name="Berlij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j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TM04033917[[fn=Berlijn]]</Template>
  <TotalTime>100</TotalTime>
  <Words>119</Words>
  <Application>Microsoft Office PowerPoint</Application>
  <PresentationFormat>Breedbeeld</PresentationFormat>
  <Paragraphs>41</Paragraphs>
  <Slides>14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17" baseType="lpstr">
      <vt:lpstr>Arial</vt:lpstr>
      <vt:lpstr>Trebuchet MS</vt:lpstr>
      <vt:lpstr>Berlijn</vt:lpstr>
      <vt:lpstr>Raspberry Pi</vt:lpstr>
      <vt:lpstr>Inhoudsopgave</vt:lpstr>
      <vt:lpstr>Wat is een Raspberry Pi?</vt:lpstr>
      <vt:lpstr>Raspberry PI 3</vt:lpstr>
      <vt:lpstr>Raspberry Pi Zero W</vt:lpstr>
      <vt:lpstr>Zelfrijdend autootje</vt:lpstr>
      <vt:lpstr>Apache2 webserver + met noip</vt:lpstr>
      <vt:lpstr>Pi-powered laptop</vt:lpstr>
      <vt:lpstr>Build a miniature camcorder</vt:lpstr>
      <vt:lpstr>Wat gaan we nu doen vandaag?</vt:lpstr>
      <vt:lpstr>Stap 1</vt:lpstr>
      <vt:lpstr>Stap 2</vt:lpstr>
      <vt:lpstr>Stap 3</vt:lpstr>
      <vt:lpstr>Laten we er aan beginnen!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Raspberry Pi</dc:title>
  <dc:creator>lorenz fleerackers</dc:creator>
  <cp:lastModifiedBy>lorenz fleerackers</cp:lastModifiedBy>
  <cp:revision>8</cp:revision>
  <dcterms:created xsi:type="dcterms:W3CDTF">2018-04-10T11:58:09Z</dcterms:created>
  <dcterms:modified xsi:type="dcterms:W3CDTF">2018-04-15T17:53:14Z</dcterms:modified>
</cp:coreProperties>
</file>

<file path=docProps/thumbnail.jpeg>
</file>